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4FF"/>
    <a:srgbClr val="D9FFFF"/>
    <a:srgbClr val="FD2F51"/>
    <a:srgbClr val="FF2D82"/>
    <a:srgbClr val="FE0067"/>
    <a:srgbClr val="A45200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824" autoAdjust="0"/>
    <p:restoredTop sz="99089" autoAdjust="0"/>
  </p:normalViewPr>
  <p:slideViewPr>
    <p:cSldViewPr>
      <p:cViewPr>
        <p:scale>
          <a:sx n="82" d="100"/>
          <a:sy n="82" d="100"/>
        </p:scale>
        <p:origin x="2544" y="4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3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5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3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7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2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22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2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8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88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 l="21679" t="16175" r="53790" b="73611"/>
          <a:stretch>
            <a:fillRect/>
          </a:stretch>
        </p:blipFill>
        <p:spPr bwMode="auto">
          <a:xfrm>
            <a:off x="8001000" y="206996"/>
            <a:ext cx="1638182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80111"/>
              </p:ext>
            </p:extLst>
          </p:nvPr>
        </p:nvGraphicFramePr>
        <p:xfrm>
          <a:off x="914400" y="844177"/>
          <a:ext cx="8060235" cy="483254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21098"/>
                <a:gridCol w="1520539"/>
                <a:gridCol w="1441546"/>
                <a:gridCol w="1584771"/>
                <a:gridCol w="1536835"/>
                <a:gridCol w="1455446"/>
              </a:tblGrid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Day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7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Day 8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6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8.00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9.25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Assembly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(8:00-8:40)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9.30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10.10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P.E.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Gym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Graeme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Olorenshaw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(Olly)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Art (EC Art Room)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Leanne Collins</a:t>
                      </a: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P.E.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Gym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Graeme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Olorenshaw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(Olly)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Library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Anita Henry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10.15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Second Snack (in classroom) 10.15-10.35</a:t>
                      </a: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10.35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Outdoor Discovery (front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playground) 10.35-10.55</a:t>
                      </a: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3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11.00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12.25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Social Stars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E004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Suzie Shih</a:t>
                      </a:r>
                      <a:endParaRPr lang="en-GB" sz="11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12.30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Lunch (in classroom) 12.30-12.50</a:t>
                      </a: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12.50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Outdoor Discovery (courtyard playground)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12.50-1.10</a:t>
                      </a:r>
                      <a:endParaRPr lang="en-GB" sz="1000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9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1.15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1.55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Music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Margaret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Sikora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E004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Social Stars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E004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Suzie Shih</a:t>
                      </a:r>
                      <a:endParaRPr lang="en-GB" sz="11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E004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Dismissal at 1.15</a:t>
                      </a: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9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2.00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– 2.40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iTime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iTime</a:t>
                      </a:r>
                      <a:endParaRPr lang="en-GB" sz="14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iTime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iTime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2.45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926221" y="24607"/>
            <a:ext cx="57324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rgbClr val="FD2F51"/>
                  </a:solidFill>
                  <a:prstDash val="solid"/>
                </a:ln>
                <a:solidFill>
                  <a:srgbClr val="00B0F0"/>
                </a:solidFill>
              </a:rPr>
              <a:t>KG2-CM Class Schedule</a:t>
            </a:r>
            <a:endParaRPr lang="en-US" sz="4400" b="1" dirty="0">
              <a:ln w="10541" cmpd="sng">
                <a:solidFill>
                  <a:srgbClr val="FD2F51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65496</TotalTime>
  <Words>228</Words>
  <Application>Microsoft Macintosh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Vipas-Potts</dc:creator>
  <cp:lastModifiedBy>Chantal Mclaren</cp:lastModifiedBy>
  <cp:revision>111</cp:revision>
  <cp:lastPrinted>2016-08-25T11:38:21Z</cp:lastPrinted>
  <dcterms:created xsi:type="dcterms:W3CDTF">2011-08-31T18:05:22Z</dcterms:created>
  <dcterms:modified xsi:type="dcterms:W3CDTF">2016-09-01T09:45:07Z</dcterms:modified>
</cp:coreProperties>
</file>