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E4FF"/>
    <a:srgbClr val="D9FFFF"/>
    <a:srgbClr val="FD2F51"/>
    <a:srgbClr val="FF2D82"/>
    <a:srgbClr val="FE0067"/>
    <a:srgbClr val="A45200"/>
    <a:srgbClr val="824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824" autoAdjust="0"/>
    <p:restoredTop sz="99089" autoAdjust="0"/>
  </p:normalViewPr>
  <p:slideViewPr>
    <p:cSldViewPr>
      <p:cViewPr>
        <p:scale>
          <a:sx n="82" d="100"/>
          <a:sy n="82" d="100"/>
        </p:scale>
        <p:origin x="2544" y="4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43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35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1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43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78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17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027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226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12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6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858C-3049-4903-A77A-512D67D9FC5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68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A858C-3049-4903-A77A-512D67D9FC5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95912-F79B-4D8B-879F-C3CAFFE103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88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rcRect l="21679" t="16175" r="53790" b="73611"/>
          <a:stretch>
            <a:fillRect/>
          </a:stretch>
        </p:blipFill>
        <p:spPr bwMode="auto">
          <a:xfrm>
            <a:off x="8001000" y="206996"/>
            <a:ext cx="1638182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613129"/>
              </p:ext>
            </p:extLst>
          </p:nvPr>
        </p:nvGraphicFramePr>
        <p:xfrm>
          <a:off x="914400" y="844177"/>
          <a:ext cx="8060235" cy="4984055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521098"/>
                <a:gridCol w="1520539"/>
                <a:gridCol w="1441546"/>
                <a:gridCol w="1584771"/>
                <a:gridCol w="1536835"/>
                <a:gridCol w="1455446"/>
              </a:tblGrid>
              <a:tr h="280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Day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</a:t>
                      </a:r>
                      <a:endParaRPr lang="en-GB" sz="160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Day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 2</a:t>
                      </a:r>
                      <a:endParaRPr lang="en-GB" sz="160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Day 3</a:t>
                      </a:r>
                      <a:endParaRPr lang="en-GB" sz="160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Day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4</a:t>
                      </a:r>
                      <a:endParaRPr lang="en-GB" sz="160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Day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GB" sz="160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5619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8.00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9.25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Learning </a:t>
                      </a:r>
                      <a:r>
                        <a:rPr kumimoji="0" lang="en-GB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Centers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Maths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, Language, UOI)</a:t>
                      </a: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Assembly</a:t>
                      </a: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(8:00-8:40)</a:t>
                      </a: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Learning </a:t>
                      </a:r>
                      <a:r>
                        <a:rPr kumimoji="0" lang="en-GB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Centers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Maths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, Language, UOI)</a:t>
                      </a: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Learning </a:t>
                      </a:r>
                      <a:r>
                        <a:rPr kumimoji="0" lang="en-GB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Centers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Maths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, Language, UOI)</a:t>
                      </a: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Learning </a:t>
                      </a:r>
                      <a:r>
                        <a:rPr kumimoji="0" lang="en-GB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Centers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Maths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, Language, UOI)</a:t>
                      </a: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3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Learning </a:t>
                      </a:r>
                      <a:r>
                        <a:rPr kumimoji="0" lang="en-GB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Centers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Maths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Language, UOI)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 smtClean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Swimming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(9.05-10.10)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Pool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Lottie Lucas</a:t>
                      </a:r>
                      <a:endParaRPr lang="en-GB" sz="1000" b="1" dirty="0" smtClean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9.30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10.10</a:t>
                      </a:r>
                      <a:endParaRPr lang="en-GB" sz="1050" b="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4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P.E.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Gym 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Graeme</a:t>
                      </a:r>
                      <a:r>
                        <a:rPr lang="en-US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Olorenshaw</a:t>
                      </a:r>
                      <a:r>
                        <a:rPr lang="en-US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(Olly)</a:t>
                      </a:r>
                      <a:endParaRPr lang="en-GB" sz="10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 smtClean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Music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Music 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Margaret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Sikora</a:t>
                      </a:r>
                      <a:endParaRPr lang="en-GB" sz="1000" b="1" dirty="0" smtClean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 smtClean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Library 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Anita Henry</a:t>
                      </a:r>
                      <a:endParaRPr lang="en-GB" sz="1000" b="1" dirty="0" smtClean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84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10.15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Second Snack (in classroom) 10.15-10.35</a:t>
                      </a:r>
                      <a:endParaRPr lang="en-GB" sz="10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10.35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Outdoor Discovery (front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playground) 10.35-10.55</a:t>
                      </a:r>
                      <a:endParaRPr lang="en-GB" sz="10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834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11.00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 12.25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Phonics</a:t>
                      </a: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Phonics</a:t>
                      </a:r>
                      <a:endParaRPr kumimoji="0" lang="en-GB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Phonics</a:t>
                      </a:r>
                      <a:endParaRPr kumimoji="0" lang="en-GB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Phonics</a:t>
                      </a: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Phonics</a:t>
                      </a: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22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Learning Centers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(Maths, Language, UOI)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Learning </a:t>
                      </a:r>
                      <a:r>
                        <a:rPr kumimoji="0" lang="en-GB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Centers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Maths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, Language, UOI)</a:t>
                      </a: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Learning </a:t>
                      </a:r>
                      <a:r>
                        <a:rPr kumimoji="0" lang="en-GB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Centers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Maths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, Language, UOI)</a:t>
                      </a: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Learning Centers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(Maths, Language, UOI)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Music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(11.45-12.15)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Music 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Margaret </a:t>
                      </a:r>
                      <a:r>
                        <a:rPr lang="en-US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Sikora</a:t>
                      </a:r>
                      <a:endParaRPr lang="en-GB" sz="10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84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12.30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Lunch (in classroom) 12.30-12.50</a:t>
                      </a:r>
                      <a:endParaRPr lang="en-GB" sz="10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12.50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Outdoor Discovery (courtyard playground)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12.50-1.10</a:t>
                      </a:r>
                      <a:endParaRPr lang="en-GB" sz="1000" dirty="0" smtClean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94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1.15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–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1.55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Art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Art (EC Art Room)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Leanne Collins</a:t>
                      </a:r>
                      <a:endParaRPr kumimoji="0" lang="en-US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Arab Studies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E004</a:t>
                      </a: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Learning </a:t>
                      </a:r>
                      <a:r>
                        <a:rPr kumimoji="0" lang="en-GB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Centers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Maths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Language, UOI)</a:t>
                      </a: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Arab 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Studies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E004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Story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Dismissal </a:t>
                      </a:r>
                      <a:r>
                        <a:rPr lang="en-GB" sz="1050" b="1" kern="120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at 1.15</a:t>
                      </a:r>
                      <a:endParaRPr lang="en-GB" sz="1050" b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79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9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2.00</a:t>
                      </a:r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– 2.40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iTime</a:t>
                      </a:r>
                      <a:endParaRPr kumimoji="0" lang="en-GB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iTime</a:t>
                      </a:r>
                      <a:endParaRPr lang="en-GB" sz="14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err="1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iTime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Times New Roman"/>
                        </a:rPr>
                        <a:t>iTime</a:t>
                      </a:r>
                      <a:endParaRPr kumimoji="0" lang="en-GB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9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Calibri"/>
                          <a:cs typeface="Times New Roman"/>
                        </a:rPr>
                        <a:t>2.45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Story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Dismissal at 2.45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Story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Dismissal at 2.45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Story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Dismissal at 2.45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Story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Dismissal at 2.45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048" marR="5704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926221" y="24607"/>
            <a:ext cx="573241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0541" cmpd="sng">
                  <a:solidFill>
                    <a:srgbClr val="FD2F51"/>
                  </a:solidFill>
                  <a:prstDash val="solid"/>
                </a:ln>
                <a:solidFill>
                  <a:srgbClr val="00B0F0"/>
                </a:solidFill>
              </a:rPr>
              <a:t>KG2-CM Class Schedule</a:t>
            </a:r>
            <a:endParaRPr lang="en-US" sz="4400" b="1" dirty="0">
              <a:ln w="10541" cmpd="sng">
                <a:solidFill>
                  <a:srgbClr val="FD2F51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17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65495</TotalTime>
  <Words>233</Words>
  <Application>Microsoft Macintosh PowerPoint</Application>
  <PresentationFormat>A4 Paper (210x297 mm)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Vipas-Potts</dc:creator>
  <cp:lastModifiedBy>Chantal Mclaren</cp:lastModifiedBy>
  <cp:revision>111</cp:revision>
  <cp:lastPrinted>2016-08-25T11:37:58Z</cp:lastPrinted>
  <dcterms:created xsi:type="dcterms:W3CDTF">2011-08-31T18:05:22Z</dcterms:created>
  <dcterms:modified xsi:type="dcterms:W3CDTF">2016-09-01T09:39:24Z</dcterms:modified>
</cp:coreProperties>
</file>