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82"/>
    <a:srgbClr val="FE0067"/>
    <a:srgbClr val="00823B"/>
    <a:srgbClr val="97E4FF"/>
    <a:srgbClr val="FD2F51"/>
    <a:srgbClr val="A45200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50000" autoAdjust="0"/>
  </p:normalViewPr>
  <p:slideViewPr>
    <p:cSldViewPr>
      <p:cViewPr>
        <p:scale>
          <a:sx n="100" d="100"/>
          <a:sy n="100" d="100"/>
        </p:scale>
        <p:origin x="1184" y="1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5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2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2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8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858C-3049-4903-A77A-512D67D9FC5A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8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756239"/>
              </p:ext>
            </p:extLst>
          </p:nvPr>
        </p:nvGraphicFramePr>
        <p:xfrm>
          <a:off x="457200" y="194858"/>
          <a:ext cx="9067800" cy="62181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6400"/>
                <a:gridCol w="1676400"/>
                <a:gridCol w="1600200"/>
                <a:gridCol w="1600200"/>
                <a:gridCol w="1752600"/>
                <a:gridCol w="457200"/>
                <a:gridCol w="304800"/>
              </a:tblGrid>
              <a:tr h="469151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 smtClean="0">
                          <a:effectLst/>
                        </a:rPr>
                        <a:t> </a:t>
                      </a: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KG2 NW</a:t>
                      </a:r>
                      <a:r>
                        <a:rPr lang="en-US" sz="1000" b="0" baseline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 </a:t>
                      </a:r>
                      <a:r>
                        <a:rPr lang="en-US" sz="1000" b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Monthly Calendar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~ August/</a:t>
                      </a:r>
                      <a:r>
                        <a:rPr lang="en-US" sz="1000" b="0" baseline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 September </a:t>
                      </a:r>
                      <a:r>
                        <a:rPr lang="en-US" sz="1000" b="0" dirty="0" smtClean="0">
                          <a:effectLst/>
                          <a:latin typeface="American Typewriter" charset="0"/>
                          <a:ea typeface="American Typewriter" charset="0"/>
                          <a:cs typeface="American Typewriter" charset="0"/>
                        </a:rPr>
                        <a:t>2016~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effectLst/>
                        </a:rPr>
                        <a:t> </a:t>
                      </a:r>
                      <a:endParaRPr lang="en-US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Kristen ITC" pitchFamily="66" charset="0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solidFill>
                      <a:srgbClr val="FF2D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solidFill>
                      <a:srgbClr val="FF2D82"/>
                    </a:solidFill>
                  </a:tcPr>
                </a:tc>
              </a:tr>
              <a:tr h="20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Sun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Thu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Fri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Sat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6" marR="179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  <a:tr h="881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r>
                        <a:rPr lang="en-US" sz="900" b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</a:rPr>
                        <a:t> Aug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Meet the Teacher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effectLst/>
                        </a:rPr>
                        <a:t>Drop in Morning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8:00- 9:30</a:t>
                      </a: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Aug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Aug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 Aug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PE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 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Early dismissal 1.15pm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2</a:t>
                      </a:r>
                      <a:r>
                        <a:rPr lang="en-US" sz="900" baseline="30000" dirty="0" smtClean="0">
                          <a:effectLst/>
                        </a:rPr>
                        <a:t>nd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rd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  <a:tr h="957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Sept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PE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endParaRPr kumimoji="0" lang="en-US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6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</a:rPr>
                        <a:t> Sept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 smtClean="0"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9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Sept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Back to School Night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8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dirty="0" smtClean="0">
                          <a:effectLst/>
                        </a:rPr>
                        <a:t> Sept    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Swimming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B050"/>
                          </a:solidFill>
                          <a:effectLst/>
                        </a:rPr>
                        <a:t>Remember swimming kit including goggles, hat and towel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PE</a:t>
                      </a: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Uniform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Early dismissal 1.15pm</a:t>
                      </a: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9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  <a:tr h="9418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 Sept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sz="9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Sept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dirty="0" smtClean="0">
                          <a:effectLst/>
                        </a:rPr>
                        <a:t> Sept</a:t>
                      </a:r>
                      <a:endParaRPr lang="en-US" sz="900" baseline="0" dirty="0" smtClean="0"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14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dirty="0" smtClean="0">
                          <a:effectLst/>
                        </a:rPr>
                        <a:t> 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15</a:t>
                      </a:r>
                      <a:r>
                        <a:rPr lang="en-US" sz="900" baseline="30000" dirty="0" smtClean="0">
                          <a:effectLst/>
                        </a:rPr>
                        <a:t>th</a:t>
                      </a:r>
                      <a:r>
                        <a:rPr lang="en-US" sz="900" dirty="0" smtClean="0">
                          <a:effectLst/>
                        </a:rPr>
                        <a:t> Sept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  <a:tr h="1277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r>
                        <a:rPr lang="en-US" sz="105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en-US" sz="105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PE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05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en-US" sz="105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 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Sept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Swimming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B050"/>
                          </a:solidFill>
                          <a:effectLst/>
                        </a:rPr>
                        <a:t>Remember swimming kit including goggles, hat and towel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PE</a:t>
                      </a: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Uniform</a:t>
                      </a: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en-US" sz="900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  <a:tr h="888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en-US" sz="800" b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PE Uniform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en-US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Day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en-US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kumimoji="0" lang="en-US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Day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rgbClr val="FF2D82"/>
                          </a:solidFill>
                          <a:effectLst/>
                        </a:rPr>
                        <a:t>PE Uniform</a:t>
                      </a:r>
                      <a:endParaRPr lang="en-US" sz="105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kumimoji="0" lang="en-US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  <a:tab pos="616585" algn="ctr"/>
                        </a:tabLst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2D82"/>
                          </a:solidFill>
                          <a:effectLst/>
                        </a:rPr>
                        <a:t>Regular Uniform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Early dismissal 1.15pm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700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7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 Oct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56" marR="179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D8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33825" y="3276600"/>
            <a:ext cx="455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16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492044"/>
            <a:ext cx="4191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Expected </a:t>
            </a:r>
            <a:r>
              <a:rPr lang="en-US" dirty="0" err="1" smtClean="0"/>
              <a:t>Eid</a:t>
            </a:r>
            <a:r>
              <a:rPr lang="en-US" dirty="0" smtClean="0"/>
              <a:t> Break 11</a:t>
            </a:r>
            <a:r>
              <a:rPr lang="en-US" baseline="30000" dirty="0" smtClean="0"/>
              <a:t>th</a:t>
            </a:r>
            <a:r>
              <a:rPr lang="en-US" dirty="0" smtClean="0"/>
              <a:t>- 13</a:t>
            </a:r>
            <a:r>
              <a:rPr lang="en-US" baseline="30000" dirty="0" smtClean="0"/>
              <a:t>th</a:t>
            </a:r>
            <a:r>
              <a:rPr lang="en-US" dirty="0" smtClean="0"/>
              <a:t> September </a:t>
            </a:r>
          </a:p>
          <a:p>
            <a:pPr algn="ctr"/>
            <a:r>
              <a:rPr lang="en-US" dirty="0" smtClean="0"/>
              <a:t>(check the GWA newsletter for updates)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6017</TotalTime>
  <Words>239</Words>
  <Application>Microsoft Macintosh PowerPoint</Application>
  <PresentationFormat>A4 Paper (210x297 mm)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American Typewriter</vt:lpstr>
      <vt:lpstr>Calibri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Vipas-Potts</dc:creator>
  <cp:lastModifiedBy>Microsoft Office User</cp:lastModifiedBy>
  <cp:revision>168</cp:revision>
  <cp:lastPrinted>2014-02-27T03:52:19Z</cp:lastPrinted>
  <dcterms:created xsi:type="dcterms:W3CDTF">2011-08-31T18:05:22Z</dcterms:created>
  <dcterms:modified xsi:type="dcterms:W3CDTF">2016-08-30T03:49:08Z</dcterms:modified>
</cp:coreProperties>
</file>